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6" r:id="rId2"/>
    <p:sldId id="455" r:id="rId3"/>
    <p:sldId id="459" r:id="rId4"/>
    <p:sldId id="466" r:id="rId5"/>
    <p:sldId id="469" r:id="rId6"/>
    <p:sldId id="467" r:id="rId7"/>
    <p:sldId id="487" r:id="rId8"/>
    <p:sldId id="493" r:id="rId9"/>
    <p:sldId id="496" r:id="rId10"/>
    <p:sldId id="485" r:id="rId11"/>
    <p:sldId id="476" r:id="rId12"/>
    <p:sldId id="481" r:id="rId13"/>
    <p:sldId id="471" r:id="rId14"/>
    <p:sldId id="490" r:id="rId15"/>
    <p:sldId id="489" r:id="rId16"/>
    <p:sldId id="488" r:id="rId17"/>
    <p:sldId id="286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CC00"/>
    <a:srgbClr val="FFFF99"/>
    <a:srgbClr val="3409D1"/>
    <a:srgbClr val="FFFF66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2891" autoAdjust="0"/>
  </p:normalViewPr>
  <p:slideViewPr>
    <p:cSldViewPr>
      <p:cViewPr>
        <p:scale>
          <a:sx n="70" d="100"/>
          <a:sy n="70" d="100"/>
        </p:scale>
        <p:origin x="-84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pPr>
              <a:defRPr/>
            </a:pPr>
            <a:fld id="{4DDF6601-DEB8-4186-BA7B-0350763D669C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pPr>
              <a:defRPr/>
            </a:pPr>
            <a:fld id="{321B9EA7-6365-41CD-8D68-AE23EE390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DFF1D8-8534-4BCA-BB26-6024CDFA515F}" type="datetimeFigureOut">
              <a:rPr lang="en-US"/>
              <a:pPr>
                <a:defRPr/>
              </a:pPr>
              <a:t>5/11/2010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0" tIns="46585" rIns="93170" bIns="4658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5D3934-8DF6-4540-AE8A-8ED5ACF8F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Add a picture to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F2A97-EB9A-463B-B82B-ECDA1DD5FB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78726E-8B4F-4DEC-90D7-6D425EDCD2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461125"/>
            <a:ext cx="5257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http://iirc.niu.edu                                               Copyright 2009, All rights reserved.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4927-1F89-4D7D-97C1-40DE839CA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http://iirc.niu.edu                                               Copyright 2009, All rights reserved.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037A-F5D4-4DA3-A08C-7AF57E1DD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http://iirc.niu.edu                                               Copyright 2009,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B26DB-8565-42D6-92A5-79F3C9F767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http://iirc.niu.edu                                               Copyright 2009, All rights reserved.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80624-094F-4227-A133-94EE0F59AC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http://iirc.niu.edu                                               Copyright 2009, All rights reserved.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1F369-116C-49FD-8B3C-F4F63CA97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http://iirc.niu.edu                                               Copyright 2009, All rights reserved.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584EE-5D37-4976-8CCF-12790A48C6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39700" dist="50800" dir="13320000" rotWithShape="0">
              <a:schemeClr val="bg2">
                <a:lumMod val="25000"/>
                <a:alpha val="36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61125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http://iirc.niu.edu                                               Copyright 2009,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64F28D22-0B63-42FD-A8A5-043AB44E1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iirc_logo_small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6564313"/>
            <a:ext cx="14954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9" r:id="rId2"/>
    <p:sldLayoutId id="2147483790" r:id="rId3"/>
    <p:sldLayoutId id="2147483791" r:id="rId4"/>
    <p:sldLayoutId id="2147483792" r:id="rId5"/>
    <p:sldLayoutId id="2147483793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CC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smith@ni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billman@uic.edu" TargetMode="External"/><Relationship Id="rId4" Type="http://schemas.openxmlformats.org/officeDocument/2006/relationships/hyperlink" Target="mailto:vlorusso@niu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2004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latin typeface="Arial" charset="0"/>
                <a:cs typeface="Arial" charset="0"/>
              </a:rPr>
              <a:t/>
            </a:r>
            <a:br>
              <a:rPr lang="en-US" sz="2800" dirty="0" smtClean="0">
                <a:latin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cs typeface="Arial" charset="0"/>
              </a:rPr>
              <a:t/>
            </a:r>
            <a:br>
              <a:rPr lang="en-US" sz="2800" dirty="0" smtClean="0">
                <a:latin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cs typeface="Arial" charset="0"/>
              </a:rPr>
              <a:t/>
            </a:r>
            <a:br>
              <a:rPr lang="en-US" sz="2800" dirty="0" smtClean="0">
                <a:latin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cs typeface="Arial" charset="0"/>
              </a:rPr>
              <a:t>Promising Practices Made Easy: The 21</a:t>
            </a:r>
            <a:r>
              <a:rPr lang="en-US" sz="2800" baseline="30000" dirty="0" smtClean="0">
                <a:latin typeface="Arial" charset="0"/>
                <a:cs typeface="Arial" charset="0"/>
              </a:rPr>
              <a:t>st</a:t>
            </a:r>
            <a:r>
              <a:rPr lang="en-US" sz="2800" dirty="0" smtClean="0">
                <a:latin typeface="Arial" charset="0"/>
                <a:cs typeface="Arial" charset="0"/>
              </a:rPr>
              <a:t> Century CLC  Illinois Benchmarking Web Tool</a:t>
            </a:r>
            <a:br>
              <a:rPr lang="en-US" sz="28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1400" dirty="0" smtClean="0">
                <a:latin typeface="Arial" charset="0"/>
                <a:cs typeface="Arial" charset="0"/>
              </a:rPr>
              <a:t>presented to:</a:t>
            </a:r>
            <a:r>
              <a:rPr lang="en-US" sz="2400" dirty="0" smtClean="0">
                <a:latin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cs typeface="Arial" charset="0"/>
              </a:rPr>
              <a:t>Illinois 21</a:t>
            </a:r>
            <a:r>
              <a:rPr lang="en-US" sz="2000" baseline="30000" dirty="0" smtClean="0">
                <a:latin typeface="Arial" charset="0"/>
                <a:cs typeface="Arial" charset="0"/>
              </a:rPr>
              <a:t>st</a:t>
            </a:r>
            <a:r>
              <a:rPr lang="en-US" sz="2000" dirty="0" smtClean="0">
                <a:latin typeface="Arial" charset="0"/>
                <a:cs typeface="Arial" charset="0"/>
              </a:rPr>
              <a:t> CCLC 2010 Spring Conference </a:t>
            </a:r>
            <a:r>
              <a:rPr lang="en-US" sz="2400" dirty="0" smtClean="0">
                <a:latin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cs typeface="Arial" charset="0"/>
              </a:rPr>
              <a:t>Hilton - Oak Lawn, IL</a:t>
            </a:r>
            <a:br>
              <a:rPr lang="en-US" sz="2000" dirty="0" smtClean="0">
                <a:latin typeface="Arial" charset="0"/>
                <a:cs typeface="Arial" charset="0"/>
              </a:rPr>
            </a:br>
            <a:r>
              <a:rPr lang="en-US" sz="1600" dirty="0" smtClean="0">
                <a:latin typeface="Arial" charset="0"/>
                <a:cs typeface="Arial" charset="0"/>
              </a:rPr>
              <a:t/>
            </a:r>
            <a:br>
              <a:rPr lang="en-US" sz="1600" dirty="0" smtClean="0">
                <a:latin typeface="Arial" charset="0"/>
                <a:cs typeface="Arial" charset="0"/>
              </a:rPr>
            </a:br>
            <a:r>
              <a:rPr lang="en-US" sz="1600" dirty="0" smtClean="0">
                <a:latin typeface="Arial" charset="0"/>
                <a:cs typeface="Arial" charset="0"/>
              </a:rPr>
              <a:t>April 13, 2010</a:t>
            </a:r>
            <a:r>
              <a:rPr lang="en-US" sz="2400" dirty="0" smtClean="0">
                <a:latin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cs typeface="Arial" charset="0"/>
              </a:rPr>
            </a:br>
            <a:endParaRPr lang="en-US" sz="24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2209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898989"/>
                </a:solidFill>
                <a:latin typeface="Arial" charset="0"/>
                <a:cs typeface="Arial" charset="0"/>
              </a:rPr>
              <a:t>Harvey Smith </a:t>
            </a:r>
          </a:p>
          <a:p>
            <a:pPr eaLnBrk="1" hangingPunct="1"/>
            <a:r>
              <a:rPr lang="en-US" sz="1800" dirty="0" smtClean="0">
                <a:solidFill>
                  <a:srgbClr val="898989"/>
                </a:solidFill>
                <a:latin typeface="Arial" charset="0"/>
                <a:cs typeface="Arial" charset="0"/>
              </a:rPr>
              <a:t>Northern Illinois University</a:t>
            </a:r>
          </a:p>
          <a:p>
            <a:pPr eaLnBrk="1" hangingPunct="1"/>
            <a:endParaRPr lang="en-US" sz="1800" dirty="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b="1" dirty="0" smtClean="0">
                <a:solidFill>
                  <a:srgbClr val="898989"/>
                </a:solidFill>
                <a:latin typeface="Arial" charset="0"/>
                <a:cs typeface="Arial" charset="0"/>
              </a:rPr>
              <a:t>Penny </a:t>
            </a:r>
            <a:r>
              <a:rPr lang="en-US" sz="2400" b="1" dirty="0" err="1" smtClean="0">
                <a:solidFill>
                  <a:srgbClr val="898989"/>
                </a:solidFill>
                <a:latin typeface="Arial" charset="0"/>
                <a:cs typeface="Arial" charset="0"/>
              </a:rPr>
              <a:t>Billman</a:t>
            </a:r>
            <a:endParaRPr lang="en-US" sz="2400" b="1" dirty="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dirty="0" smtClean="0">
                <a:solidFill>
                  <a:srgbClr val="898989"/>
                </a:solidFill>
                <a:latin typeface="Arial" charset="0"/>
                <a:cs typeface="Arial" charset="0"/>
              </a:rPr>
              <a:t>University of Illinois College of Medicine -Rockford</a:t>
            </a:r>
          </a:p>
          <a:p>
            <a:pPr eaLnBrk="1" hangingPunct="1"/>
            <a:endParaRPr lang="en-US" sz="1800" dirty="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51E6AD-F618-49E0-9714-C57634A104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http://iirc.niu.edu                                               Copyright 2010,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3733800"/>
            <a:ext cx="44958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O:\I.I.R.C\Presentations\IPA Webinars_Fall2009\Smith-Harv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81400"/>
            <a:ext cx="2057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2400" dirty="0" smtClean="0"/>
              <a:t>Step 2 – Performance Indicators 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http://iirc.niu.edu                                               Copyright 2010,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2584EE-5D37-4976-8CCF-12790A48C67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 descr="PPT8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839200" cy="4868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/>
            <a:r>
              <a:rPr lang="en-US" sz="2000" dirty="0" smtClean="0"/>
              <a:t>Information Results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http://iirc.niu.edu                                               Copyright 2010,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25037A-F5D4-4DA3-A08C-7AF57E1DD1D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 descr="PPT7D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2000" dirty="0" smtClean="0"/>
              <a:t>Information Results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http://iirc.niu.edu                                               Copyright 2010,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2584EE-5D37-4976-8CCF-12790A48C67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" name="Picture 3" descr="PPT84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5961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2000" dirty="0" smtClean="0"/>
              <a:t>Information Results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http://iirc.niu.edu                                               Copyright 2010,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25037A-F5D4-4DA3-A08C-7AF57E1DD1D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 descr="PPT7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2126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/>
          <a:lstStyle/>
          <a:p>
            <a:pPr algn="ctr"/>
            <a:r>
              <a:rPr lang="en-US" sz="2400" dirty="0" smtClean="0"/>
              <a:t>Custom Reports Feature - Evaluation Feedback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http://iirc.niu.edu                                               Copyright 2009,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2584EE-5D37-4976-8CCF-12790A48C67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Picture 3" descr="PPT863.png"/>
          <p:cNvPicPr>
            <a:picLocks noChangeAspect="1"/>
          </p:cNvPicPr>
          <p:nvPr/>
        </p:nvPicPr>
        <p:blipFill>
          <a:blip r:embed="rId2"/>
          <a:srcRect b="20540"/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2400" dirty="0" smtClean="0"/>
              <a:t>Student Data Portal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http://iirc.niu.edu                                               Copyright 2009,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2584EE-5D37-4976-8CCF-12790A48C67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" name="Picture 3" descr="PPT8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563562"/>
          </a:xfrm>
        </p:spPr>
        <p:txBody>
          <a:bodyPr/>
          <a:lstStyle/>
          <a:p>
            <a:pPr algn="ctr"/>
            <a:r>
              <a:rPr lang="en-US" sz="2400" dirty="0" smtClean="0"/>
              <a:t>Your Student Data Roster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http://iirc.niu.edu                                               Copyright 2009,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2584EE-5D37-4976-8CCF-12790A48C67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" name="Picture 3" descr="PPT85F.png"/>
          <p:cNvPicPr>
            <a:picLocks noChangeAspect="1"/>
          </p:cNvPicPr>
          <p:nvPr/>
        </p:nvPicPr>
        <p:blipFill>
          <a:blip r:embed="rId2"/>
          <a:srcRect b="7033"/>
          <a:stretch>
            <a:fillRect/>
          </a:stretch>
        </p:blipFill>
        <p:spPr>
          <a:xfrm>
            <a:off x="0" y="914400"/>
            <a:ext cx="91440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/>
              <a:t>Contacts: 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pPr>
              <a:buFont typeface="Arial" charset="0"/>
              <a:buNone/>
            </a:pPr>
            <a:r>
              <a:rPr lang="en-US" sz="2000" dirty="0" smtClean="0"/>
              <a:t>Student data reporting feature:</a:t>
            </a:r>
          </a:p>
          <a:p>
            <a:pPr>
              <a:buFont typeface="Arial" charset="0"/>
              <a:buNone/>
            </a:pPr>
            <a:r>
              <a:rPr lang="en-US" sz="2000" dirty="0" smtClean="0"/>
              <a:t>Dr. Harvey Smith - Northern Illinois University</a:t>
            </a:r>
          </a:p>
          <a:p>
            <a:pPr>
              <a:buFont typeface="Arial" charset="0"/>
              <a:buNone/>
            </a:pPr>
            <a:r>
              <a:rPr lang="en-US" sz="2000" dirty="0" smtClean="0"/>
              <a:t>815-753-0978  or </a:t>
            </a:r>
            <a:r>
              <a:rPr lang="en-US" sz="2000" dirty="0" smtClean="0">
                <a:solidFill>
                  <a:srgbClr val="0070C0"/>
                </a:solidFill>
                <a:hlinkClick r:id="rId3"/>
              </a:rPr>
              <a:t>hsmith@niu.edu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sz="2000" dirty="0" smtClean="0"/>
              <a:t>For other questions or technical assistance with web tool:</a:t>
            </a:r>
          </a:p>
          <a:p>
            <a:pPr>
              <a:buFont typeface="Arial" charset="0"/>
              <a:buNone/>
            </a:pPr>
            <a:r>
              <a:rPr lang="en-US" sz="2000" dirty="0" smtClean="0"/>
              <a:t>Valerie </a:t>
            </a:r>
            <a:r>
              <a:rPr lang="en-US" sz="2000" dirty="0" err="1" smtClean="0"/>
              <a:t>Lorusso</a:t>
            </a:r>
            <a:r>
              <a:rPr lang="en-US" sz="2000" dirty="0" smtClean="0"/>
              <a:t> – NIU – 815-753-0978 or </a:t>
            </a:r>
            <a:r>
              <a:rPr lang="en-US" sz="2000" dirty="0" smtClean="0">
                <a:hlinkClick r:id="rId4"/>
              </a:rPr>
              <a:t>vlorusso@niu.edu</a:t>
            </a:r>
            <a:endParaRPr lang="en-US" sz="2000" dirty="0" smtClean="0"/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sz="2000" dirty="0" smtClean="0"/>
              <a:t>For Statewide 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CCLC Program Evaluation:</a:t>
            </a:r>
          </a:p>
          <a:p>
            <a:pPr>
              <a:buFont typeface="Arial" charset="0"/>
              <a:buNone/>
            </a:pPr>
            <a:r>
              <a:rPr lang="en-US" sz="2000" dirty="0" smtClean="0"/>
              <a:t>Dr. Penny </a:t>
            </a:r>
            <a:r>
              <a:rPr lang="en-US" sz="2000" dirty="0" err="1" smtClean="0"/>
              <a:t>Billman</a:t>
            </a:r>
            <a:r>
              <a:rPr lang="en-US" sz="2000" dirty="0" smtClean="0"/>
              <a:t> – University of Illinois-College of Medicine Rockford</a:t>
            </a:r>
          </a:p>
          <a:p>
            <a:pPr>
              <a:buFont typeface="Arial" charset="0"/>
              <a:buNone/>
            </a:pPr>
            <a:r>
              <a:rPr lang="en-US" sz="2000" dirty="0" smtClean="0"/>
              <a:t>815-395-5783 or </a:t>
            </a:r>
            <a:r>
              <a:rPr lang="en-US" sz="2000" dirty="0" smtClean="0">
                <a:hlinkClick r:id="rId5"/>
              </a:rPr>
              <a:t>pbillman@uic.edu</a:t>
            </a:r>
            <a:endParaRPr lang="en-US" sz="2000" dirty="0" smtClean="0"/>
          </a:p>
          <a:p>
            <a:pPr>
              <a:buFont typeface="Arial" charset="0"/>
              <a:buNone/>
            </a:pP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http://iirc.niu.edu                                               Copyright 2010,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4E7F5B-243D-4358-BC59-A4168226240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Promising Practices Benchmarking Tool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http://iirc.niu.edu                                               Copyright 2010,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25037A-F5D4-4DA3-A08C-7AF57E1DD1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685800" y="1371600"/>
            <a:ext cx="7543800" cy="45720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 smtClean="0"/>
              <a:t>A web tool that…</a:t>
            </a:r>
          </a:p>
          <a:p>
            <a:pPr lvl="1"/>
            <a:r>
              <a:rPr lang="en-US" dirty="0" smtClean="0"/>
              <a:t>Allows you to access the catalog of information about 21</a:t>
            </a:r>
            <a:r>
              <a:rPr lang="en-US" baseline="30000" dirty="0" smtClean="0"/>
              <a:t>st</a:t>
            </a:r>
            <a:r>
              <a:rPr lang="en-US" dirty="0" smtClean="0"/>
              <a:t> CCLC grants in Illinois</a:t>
            </a:r>
          </a:p>
          <a:p>
            <a:pPr lvl="1"/>
            <a:r>
              <a:rPr lang="en-US" dirty="0" smtClean="0"/>
              <a:t>Compares your grant with other programs using  comparison yardsticks that you select</a:t>
            </a:r>
          </a:p>
          <a:p>
            <a:pPr lvl="1"/>
            <a:r>
              <a:rPr lang="en-US" dirty="0" smtClean="0"/>
              <a:t>Features information that you and other grantees have submitted as part of evaluation process – presented anonymously</a:t>
            </a:r>
          </a:p>
          <a:p>
            <a:pPr lvl="1"/>
            <a:r>
              <a:rPr lang="en-US" dirty="0" smtClean="0"/>
              <a:t>Is convenient, quick, easy to use (no, really!) 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data portal </a:t>
            </a:r>
            <a:r>
              <a:rPr lang="en-US" dirty="0" smtClean="0"/>
              <a:t>for PPICS reporting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ctr"/>
            <a:r>
              <a:rPr lang="en-US" sz="2400" dirty="0" smtClean="0"/>
              <a:t>Promising Practices Benchmarking Tool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http://iirc.niu.edu                                               Copyright 2010,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25037A-F5D4-4DA3-A08C-7AF57E1DD1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762000" y="1371600"/>
            <a:ext cx="7467600" cy="4572000"/>
          </a:xfrm>
        </p:spPr>
        <p:txBody>
          <a:bodyPr/>
          <a:lstStyle/>
          <a:p>
            <a:r>
              <a:rPr lang="en-US" dirty="0" smtClean="0"/>
              <a:t>Two ways to access the web tool </a:t>
            </a: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Go to </a:t>
            </a:r>
            <a:r>
              <a:rPr lang="en-US" sz="2000" u="sng" dirty="0" smtClean="0">
                <a:solidFill>
                  <a:srgbClr val="0070C0"/>
                </a:solidFill>
              </a:rPr>
              <a:t>http://www.il21cclc.niu.edu</a:t>
            </a: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Or from IIRC at </a:t>
            </a:r>
            <a:r>
              <a:rPr lang="en-US" sz="2000" u="sng" dirty="0" smtClean="0">
                <a:solidFill>
                  <a:srgbClr val="0070C0"/>
                </a:solidFill>
              </a:rPr>
              <a:t>http://iirc.niu.edu</a:t>
            </a:r>
            <a:r>
              <a:rPr lang="en-US" sz="2000" dirty="0" smtClean="0">
                <a:solidFill>
                  <a:schemeClr val="tx1"/>
                </a:solidFill>
              </a:rPr>
              <a:t>, click on the link to the web site right on 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the homepage, under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“Resources”</a:t>
            </a: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505200"/>
            <a:ext cx="39624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3048000" y="4191000"/>
            <a:ext cx="1981200" cy="137160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2400" dirty="0" smtClean="0"/>
              <a:t>Logging into the Benchmarking Tool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http://iirc.niu.edu                                               Copyright 2010,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2584EE-5D37-4976-8CCF-12790A48C6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3" descr="PPT846.png"/>
          <p:cNvPicPr>
            <a:picLocks noChangeAspect="1"/>
          </p:cNvPicPr>
          <p:nvPr/>
        </p:nvPicPr>
        <p:blipFill>
          <a:blip r:embed="rId2"/>
          <a:srcRect b="7250"/>
          <a:stretch>
            <a:fillRect/>
          </a:stretch>
        </p:blipFill>
        <p:spPr>
          <a:xfrm>
            <a:off x="0" y="1143000"/>
            <a:ext cx="91440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2400" dirty="0" smtClean="0"/>
              <a:t>Benchmarking Tool Homepage – Access to All Features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http://iirc.niu.edu                                               Copyright 2010,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25037A-F5D4-4DA3-A08C-7AF57E1DD1D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 descr="PPT7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763000" cy="51647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57200"/>
          </a:xfrm>
        </p:spPr>
        <p:txBody>
          <a:bodyPr/>
          <a:lstStyle/>
          <a:p>
            <a:pPr algn="ctr"/>
            <a:r>
              <a:rPr lang="en-US" sz="2400" dirty="0" smtClean="0"/>
              <a:t>Step 1 - Selecting Search Criteria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http://iirc.niu.edu                                               Copyright 2010,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25037A-F5D4-4DA3-A08C-7AF57E1DD1D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 descr="PPT7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http://iirc.niu.edu                                               Copyright 2010,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2584EE-5D37-4976-8CCF-12790A48C67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229600" cy="868362"/>
          </a:xfrm>
        </p:spPr>
        <p:txBody>
          <a:bodyPr/>
          <a:lstStyle/>
          <a:p>
            <a:pPr algn="ctr"/>
            <a:r>
              <a:rPr lang="en-US" sz="2000" dirty="0" smtClean="0"/>
              <a:t>Step 2 – Performance Indicators </a:t>
            </a:r>
            <a:endParaRPr lang="en-US" sz="2000" dirty="0"/>
          </a:p>
        </p:txBody>
      </p:sp>
      <p:pic>
        <p:nvPicPr>
          <p:cNvPr id="4" name="Picture 3" descr="PPT85D.png"/>
          <p:cNvPicPr>
            <a:picLocks noChangeAspect="1"/>
          </p:cNvPicPr>
          <p:nvPr/>
        </p:nvPicPr>
        <p:blipFill>
          <a:blip r:embed="rId2"/>
          <a:srcRect b="23816"/>
          <a:stretch>
            <a:fillRect/>
          </a:stretch>
        </p:blipFill>
        <p:spPr>
          <a:xfrm>
            <a:off x="0" y="1066800"/>
            <a:ext cx="9144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http://iirc.niu.edu                                               Copyright 2010,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2584EE-5D37-4976-8CCF-12790A48C67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 descr="PPT869.png"/>
          <p:cNvPicPr>
            <a:picLocks noChangeAspect="1"/>
          </p:cNvPicPr>
          <p:nvPr/>
        </p:nvPicPr>
        <p:blipFill>
          <a:blip r:embed="rId2"/>
          <a:srcRect b="23284"/>
          <a:stretch>
            <a:fillRect/>
          </a:stretch>
        </p:blipFill>
        <p:spPr>
          <a:xfrm>
            <a:off x="0" y="1219200"/>
            <a:ext cx="9144000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2743200" y="609600"/>
            <a:ext cx="4217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Step 2 – Performance Indicators 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/>
            <a:r>
              <a:rPr lang="en-US" sz="2000" dirty="0" smtClean="0"/>
              <a:t>Step 2 – Performance Indicators 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http://iirc.niu.edu                                               Copyright 2010, All rights reserved.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2584EE-5D37-4976-8CCF-12790A48C6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 descr="PPT867.png"/>
          <p:cNvPicPr>
            <a:picLocks noChangeAspect="1"/>
          </p:cNvPicPr>
          <p:nvPr/>
        </p:nvPicPr>
        <p:blipFill>
          <a:blip r:embed="rId2"/>
          <a:srcRect b="31727"/>
          <a:stretch>
            <a:fillRect/>
          </a:stretch>
        </p:blipFill>
        <p:spPr>
          <a:xfrm>
            <a:off x="0" y="1143000"/>
            <a:ext cx="9144000" cy="335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IRC_template_2009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IIRC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8731</TotalTime>
  <Words>435</Words>
  <Application>Microsoft Office PowerPoint</Application>
  <PresentationFormat>On-screen Show (4:3)</PresentationFormat>
  <Paragraphs>84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IIRC_template_2009</vt:lpstr>
      <vt:lpstr>   Promising Practices Made Easy: The 21st Century CLC  Illinois Benchmarking Web Tool  presented to: Illinois 21st CCLC 2010 Spring Conference  Hilton - Oak Lawn, IL  April 13, 2010   </vt:lpstr>
      <vt:lpstr>Promising Practices Benchmarking Tool</vt:lpstr>
      <vt:lpstr>Promising Practices Benchmarking Tool</vt:lpstr>
      <vt:lpstr>Logging into the Benchmarking Tool</vt:lpstr>
      <vt:lpstr>Benchmarking Tool Homepage – Access to All Features</vt:lpstr>
      <vt:lpstr>Step 1 - Selecting Search Criteria</vt:lpstr>
      <vt:lpstr>Step 2 – Performance Indicators </vt:lpstr>
      <vt:lpstr>Slide 8</vt:lpstr>
      <vt:lpstr>Step 2 – Performance Indicators </vt:lpstr>
      <vt:lpstr>Step 2 – Performance Indicators </vt:lpstr>
      <vt:lpstr>Information Results </vt:lpstr>
      <vt:lpstr>Information Results</vt:lpstr>
      <vt:lpstr>Information Results</vt:lpstr>
      <vt:lpstr>Custom Reports Feature - Evaluation Feedback</vt:lpstr>
      <vt:lpstr>Student Data Portal</vt:lpstr>
      <vt:lpstr>Your Student Data Roster</vt:lpstr>
      <vt:lpstr>Thank You!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IIRC Template</dc:title>
  <dc:creator> </dc:creator>
  <cp:lastModifiedBy>t70jhs1</cp:lastModifiedBy>
  <cp:revision>613</cp:revision>
  <dcterms:created xsi:type="dcterms:W3CDTF">2009-06-08T16:58:51Z</dcterms:created>
  <dcterms:modified xsi:type="dcterms:W3CDTF">2010-05-11T14:21:45Z</dcterms:modified>
</cp:coreProperties>
</file>